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Play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u/ihnPFw5lSdKU2m+VDJjJVQG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AB17C6-263A-410E-A1FA-E66D23CC46C8}" v="241" dt="2025-05-17T09:02:43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2" autoAdjust="0"/>
    <p:restoredTop sz="92185" autoAdjust="0"/>
  </p:normalViewPr>
  <p:slideViewPr>
    <p:cSldViewPr snapToGrid="0">
      <p:cViewPr varScale="1">
        <p:scale>
          <a:sx n="67" d="100"/>
          <a:sy n="67" d="100"/>
        </p:scale>
        <p:origin x="140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Pasquet" userId="9179ea3a46aa1820" providerId="LiveId" clId="{EEAB17C6-263A-410E-A1FA-E66D23CC46C8}"/>
    <pc:docChg chg="undo redo custSel modSld">
      <pc:chgData name="Isabelle Pasquet" userId="9179ea3a46aa1820" providerId="LiveId" clId="{EEAB17C6-263A-410E-A1FA-E66D23CC46C8}" dt="2025-05-17T09:04:42.934" v="519" actId="1076"/>
      <pc:docMkLst>
        <pc:docMk/>
      </pc:docMkLst>
      <pc:sldChg chg="modSp mod">
        <pc:chgData name="Isabelle Pasquet" userId="9179ea3a46aa1820" providerId="LiveId" clId="{EEAB17C6-263A-410E-A1FA-E66D23CC46C8}" dt="2025-05-17T09:02:43.446" v="508"/>
        <pc:sldMkLst>
          <pc:docMk/>
          <pc:sldMk cId="0" sldId="257"/>
        </pc:sldMkLst>
        <pc:spChg chg="mod">
          <ac:chgData name="Isabelle Pasquet" userId="9179ea3a46aa1820" providerId="LiveId" clId="{EEAB17C6-263A-410E-A1FA-E66D23CC46C8}" dt="2025-05-17T08:58:57.682" v="482" actId="1076"/>
          <ac:spMkLst>
            <pc:docMk/>
            <pc:sldMk cId="0" sldId="257"/>
            <ac:spMk id="97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9:02:43.446" v="508"/>
          <ac:graphicFrameMkLst>
            <pc:docMk/>
            <pc:sldMk cId="0" sldId="257"/>
            <ac:graphicFrameMk id="96" creationId="{00000000-0000-0000-0000-000000000000}"/>
          </ac:graphicFrameMkLst>
        </pc:graphicFrameChg>
        <pc:picChg chg="mod">
          <ac:chgData name="Isabelle Pasquet" userId="9179ea3a46aa1820" providerId="LiveId" clId="{EEAB17C6-263A-410E-A1FA-E66D23CC46C8}" dt="2025-05-17T09:02:37.886" v="507" actId="1076"/>
          <ac:picMkLst>
            <pc:docMk/>
            <pc:sldMk cId="0" sldId="257"/>
            <ac:picMk id="98" creationId="{00000000-0000-0000-0000-000000000000}"/>
          </ac:picMkLst>
        </pc:picChg>
      </pc:sldChg>
      <pc:sldChg chg="addSp delSp modSp mod">
        <pc:chgData name="Isabelle Pasquet" userId="9179ea3a46aa1820" providerId="LiveId" clId="{EEAB17C6-263A-410E-A1FA-E66D23CC46C8}" dt="2025-05-16T17:07:55.924" v="202" actId="1076"/>
        <pc:sldMkLst>
          <pc:docMk/>
          <pc:sldMk cId="0" sldId="260"/>
        </pc:sldMkLst>
        <pc:graphicFrameChg chg="add del mod">
          <ac:chgData name="Isabelle Pasquet" userId="9179ea3a46aa1820" providerId="LiveId" clId="{EEAB17C6-263A-410E-A1FA-E66D23CC46C8}" dt="2025-05-16T17:07:55.924" v="202" actId="1076"/>
          <ac:graphicFrameMkLst>
            <pc:docMk/>
            <pc:sldMk cId="0" sldId="260"/>
            <ac:graphicFrameMk id="117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09:02.885" v="310" actId="20577"/>
        <pc:sldMkLst>
          <pc:docMk/>
          <pc:sldMk cId="0" sldId="262"/>
        </pc:sldMkLst>
        <pc:spChg chg="mod">
          <ac:chgData name="Isabelle Pasquet" userId="9179ea3a46aa1820" providerId="LiveId" clId="{EEAB17C6-263A-410E-A1FA-E66D23CC46C8}" dt="2025-05-17T08:09:02.885" v="310" actId="20577"/>
          <ac:spMkLst>
            <pc:docMk/>
            <pc:sldMk cId="0" sldId="262"/>
            <ac:spMk id="134" creationId="{00000000-0000-0000-0000-000000000000}"/>
          </ac:spMkLst>
        </pc:spChg>
        <pc:picChg chg="mod">
          <ac:chgData name="Isabelle Pasquet" userId="9179ea3a46aa1820" providerId="LiveId" clId="{EEAB17C6-263A-410E-A1FA-E66D23CC46C8}" dt="2025-05-15T05:31:33.802" v="35" actId="1076"/>
          <ac:picMkLst>
            <pc:docMk/>
            <pc:sldMk cId="0" sldId="262"/>
            <ac:picMk id="131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31:31.349" v="34" actId="1076"/>
          <ac:picMkLst>
            <pc:docMk/>
            <pc:sldMk cId="0" sldId="262"/>
            <ac:picMk id="132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32:07.334" v="40" actId="14100"/>
          <ac:picMkLst>
            <pc:docMk/>
            <pc:sldMk cId="0" sldId="262"/>
            <ac:picMk id="133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31:19.498" v="31" actId="1076"/>
          <ac:picMkLst>
            <pc:docMk/>
            <pc:sldMk cId="0" sldId="262"/>
            <ac:picMk id="135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31:36.262" v="36" actId="1076"/>
          <ac:picMkLst>
            <pc:docMk/>
            <pc:sldMk cId="0" sldId="262"/>
            <ac:picMk id="136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31:50.181" v="38" actId="14100"/>
          <ac:picMkLst>
            <pc:docMk/>
            <pc:sldMk cId="0" sldId="262"/>
            <ac:picMk id="137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31:27.882" v="33" actId="1076"/>
          <ac:picMkLst>
            <pc:docMk/>
            <pc:sldMk cId="0" sldId="262"/>
            <ac:picMk id="138" creationId="{00000000-0000-0000-0000-000000000000}"/>
          </ac:picMkLst>
        </pc:picChg>
      </pc:sldChg>
      <pc:sldChg chg="modSp mod">
        <pc:chgData name="Isabelle Pasquet" userId="9179ea3a46aa1820" providerId="LiveId" clId="{EEAB17C6-263A-410E-A1FA-E66D23CC46C8}" dt="2025-05-17T08:10:02.277" v="314" actId="1076"/>
        <pc:sldMkLst>
          <pc:docMk/>
          <pc:sldMk cId="0" sldId="263"/>
        </pc:sldMkLst>
        <pc:spChg chg="mod">
          <ac:chgData name="Isabelle Pasquet" userId="9179ea3a46aa1820" providerId="LiveId" clId="{EEAB17C6-263A-410E-A1FA-E66D23CC46C8}" dt="2025-05-17T08:10:02.277" v="314" actId="1076"/>
          <ac:spMkLst>
            <pc:docMk/>
            <pc:sldMk cId="0" sldId="263"/>
            <ac:spMk id="145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09:54.082" v="313" actId="1076"/>
          <ac:graphicFrameMkLst>
            <pc:docMk/>
            <pc:sldMk cId="0" sldId="263"/>
            <ac:graphicFrameMk id="144" creationId="{00000000-0000-0000-0000-000000000000}"/>
          </ac:graphicFrameMkLst>
        </pc:graphicFrameChg>
      </pc:sldChg>
      <pc:sldChg chg="addSp delSp modSp mod">
        <pc:chgData name="Isabelle Pasquet" userId="9179ea3a46aa1820" providerId="LiveId" clId="{EEAB17C6-263A-410E-A1FA-E66D23CC46C8}" dt="2025-05-17T08:47:09.675" v="444"/>
        <pc:sldMkLst>
          <pc:docMk/>
          <pc:sldMk cId="0" sldId="264"/>
        </pc:sldMkLst>
        <pc:spChg chg="mod">
          <ac:chgData name="Isabelle Pasquet" userId="9179ea3a46aa1820" providerId="LiveId" clId="{EEAB17C6-263A-410E-A1FA-E66D23CC46C8}" dt="2025-05-17T08:46:45.996" v="441" actId="1076"/>
          <ac:spMkLst>
            <pc:docMk/>
            <pc:sldMk cId="0" sldId="264"/>
            <ac:spMk id="154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47:09.675" v="444"/>
          <ac:graphicFrameMkLst>
            <pc:docMk/>
            <pc:sldMk cId="0" sldId="264"/>
            <ac:graphicFrameMk id="151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37:55.266" v="423" actId="1076"/>
        <pc:sldMkLst>
          <pc:docMk/>
          <pc:sldMk cId="0" sldId="266"/>
        </pc:sldMkLst>
        <pc:spChg chg="mod">
          <ac:chgData name="Isabelle Pasquet" userId="9179ea3a46aa1820" providerId="LiveId" clId="{EEAB17C6-263A-410E-A1FA-E66D23CC46C8}" dt="2025-05-17T08:31:11.231" v="390" actId="1076"/>
          <ac:spMkLst>
            <pc:docMk/>
            <pc:sldMk cId="0" sldId="266"/>
            <ac:spMk id="166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37:55.266" v="423" actId="1076"/>
          <ac:graphicFrameMkLst>
            <pc:docMk/>
            <pc:sldMk cId="0" sldId="266"/>
            <ac:graphicFrameMk id="165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13:15.442" v="325" actId="1076"/>
        <pc:sldMkLst>
          <pc:docMk/>
          <pc:sldMk cId="0" sldId="268"/>
        </pc:sldMkLst>
        <pc:spChg chg="mod">
          <ac:chgData name="Isabelle Pasquet" userId="9179ea3a46aa1820" providerId="LiveId" clId="{EEAB17C6-263A-410E-A1FA-E66D23CC46C8}" dt="2025-05-17T08:13:08.723" v="324" actId="1076"/>
          <ac:spMkLst>
            <pc:docMk/>
            <pc:sldMk cId="0" sldId="268"/>
            <ac:spMk id="185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13:15.442" v="325" actId="1076"/>
          <ac:graphicFrameMkLst>
            <pc:docMk/>
            <pc:sldMk cId="0" sldId="268"/>
            <ac:graphicFrameMk id="184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14:35.184" v="330"/>
        <pc:sldMkLst>
          <pc:docMk/>
          <pc:sldMk cId="0" sldId="269"/>
        </pc:sldMkLst>
        <pc:spChg chg="mod">
          <ac:chgData name="Isabelle Pasquet" userId="9179ea3a46aa1820" providerId="LiveId" clId="{EEAB17C6-263A-410E-A1FA-E66D23CC46C8}" dt="2025-05-17T08:14:34.773" v="329" actId="1076"/>
          <ac:spMkLst>
            <pc:docMk/>
            <pc:sldMk cId="0" sldId="269"/>
            <ac:spMk id="191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14:35.184" v="330"/>
          <ac:graphicFrameMkLst>
            <pc:docMk/>
            <pc:sldMk cId="0" sldId="269"/>
            <ac:graphicFrameMk id="190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30:35.860" v="388" actId="1076"/>
        <pc:sldMkLst>
          <pc:docMk/>
          <pc:sldMk cId="0" sldId="270"/>
        </pc:sldMkLst>
        <pc:spChg chg="mod">
          <ac:chgData name="Isabelle Pasquet" userId="9179ea3a46aa1820" providerId="LiveId" clId="{EEAB17C6-263A-410E-A1FA-E66D23CC46C8}" dt="2025-05-17T08:30:17.416" v="387" actId="1076"/>
          <ac:spMkLst>
            <pc:docMk/>
            <pc:sldMk cId="0" sldId="270"/>
            <ac:spMk id="202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30:10.005" v="386" actId="1076"/>
          <ac:graphicFrameMkLst>
            <pc:docMk/>
            <pc:sldMk cId="0" sldId="270"/>
            <ac:graphicFrameMk id="201" creationId="{00000000-0000-0000-0000-000000000000}"/>
          </ac:graphicFrameMkLst>
        </pc:graphicFrameChg>
        <pc:picChg chg="mod">
          <ac:chgData name="Isabelle Pasquet" userId="9179ea3a46aa1820" providerId="LiveId" clId="{EEAB17C6-263A-410E-A1FA-E66D23CC46C8}" dt="2025-05-17T08:27:35.766" v="370" actId="1076"/>
          <ac:picMkLst>
            <pc:docMk/>
            <pc:sldMk cId="0" sldId="270"/>
            <ac:picMk id="203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8:28:28.224" v="375" actId="1076"/>
          <ac:picMkLst>
            <pc:docMk/>
            <pc:sldMk cId="0" sldId="270"/>
            <ac:picMk id="204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8:30:35.860" v="388" actId="1076"/>
          <ac:picMkLst>
            <pc:docMk/>
            <pc:sldMk cId="0" sldId="270"/>
            <ac:picMk id="205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8:28:25.390" v="374" actId="1076"/>
          <ac:picMkLst>
            <pc:docMk/>
            <pc:sldMk cId="0" sldId="270"/>
            <ac:picMk id="206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8:27:08.254" v="364" actId="1076"/>
          <ac:picMkLst>
            <pc:docMk/>
            <pc:sldMk cId="0" sldId="270"/>
            <ac:picMk id="207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8:27:23.279" v="368" actId="1076"/>
          <ac:picMkLst>
            <pc:docMk/>
            <pc:sldMk cId="0" sldId="270"/>
            <ac:picMk id="208" creationId="{00000000-0000-0000-0000-000000000000}"/>
          </ac:picMkLst>
        </pc:picChg>
      </pc:sldChg>
      <pc:sldChg chg="modSp mod">
        <pc:chgData name="Isabelle Pasquet" userId="9179ea3a46aa1820" providerId="LiveId" clId="{EEAB17C6-263A-410E-A1FA-E66D23CC46C8}" dt="2025-05-17T08:18:07.371" v="337"/>
        <pc:sldMkLst>
          <pc:docMk/>
          <pc:sldMk cId="0" sldId="271"/>
        </pc:sldMkLst>
        <pc:graphicFrameChg chg="mod">
          <ac:chgData name="Isabelle Pasquet" userId="9179ea3a46aa1820" providerId="LiveId" clId="{EEAB17C6-263A-410E-A1FA-E66D23CC46C8}" dt="2025-05-17T08:18:07.371" v="337"/>
          <ac:graphicFrameMkLst>
            <pc:docMk/>
            <pc:sldMk cId="0" sldId="271"/>
            <ac:graphicFrameMk id="213" creationId="{00000000-0000-0000-0000-000000000000}"/>
          </ac:graphicFrameMkLst>
        </pc:graphicFrameChg>
        <pc:picChg chg="mod">
          <ac:chgData name="Isabelle Pasquet" userId="9179ea3a46aa1820" providerId="LiveId" clId="{EEAB17C6-263A-410E-A1FA-E66D23CC46C8}" dt="2025-05-17T07:48:16.802" v="234" actId="1076"/>
          <ac:picMkLst>
            <pc:docMk/>
            <pc:sldMk cId="0" sldId="271"/>
            <ac:picMk id="215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48:23.548" v="235" actId="1076"/>
          <ac:picMkLst>
            <pc:docMk/>
            <pc:sldMk cId="0" sldId="271"/>
            <ac:picMk id="216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48:14.604" v="233" actId="1076"/>
          <ac:picMkLst>
            <pc:docMk/>
            <pc:sldMk cId="0" sldId="271"/>
            <ac:picMk id="217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48:09.332" v="231" actId="1076"/>
          <ac:picMkLst>
            <pc:docMk/>
            <pc:sldMk cId="0" sldId="271"/>
            <ac:picMk id="218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48:11.674" v="232" actId="1076"/>
          <ac:picMkLst>
            <pc:docMk/>
            <pc:sldMk cId="0" sldId="271"/>
            <ac:picMk id="219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47:58.644" v="227" actId="1076"/>
          <ac:picMkLst>
            <pc:docMk/>
            <pc:sldMk cId="0" sldId="271"/>
            <ac:picMk id="220" creationId="{00000000-0000-0000-0000-000000000000}"/>
          </ac:picMkLst>
        </pc:picChg>
      </pc:sldChg>
      <pc:sldChg chg="modSp mod">
        <pc:chgData name="Isabelle Pasquet" userId="9179ea3a46aa1820" providerId="LiveId" clId="{EEAB17C6-263A-410E-A1FA-E66D23CC46C8}" dt="2025-05-17T08:20:36.697" v="347"/>
        <pc:sldMkLst>
          <pc:docMk/>
          <pc:sldMk cId="0" sldId="272"/>
        </pc:sldMkLst>
        <pc:spChg chg="mod">
          <ac:chgData name="Isabelle Pasquet" userId="9179ea3a46aa1820" providerId="LiveId" clId="{EEAB17C6-263A-410E-A1FA-E66D23CC46C8}" dt="2025-05-17T08:20:34.034" v="346" actId="1076"/>
          <ac:spMkLst>
            <pc:docMk/>
            <pc:sldMk cId="0" sldId="272"/>
            <ac:spMk id="226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20:36.697" v="347"/>
          <ac:graphicFrameMkLst>
            <pc:docMk/>
            <pc:sldMk cId="0" sldId="272"/>
            <ac:graphicFrameMk id="225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23:25.354" v="349"/>
        <pc:sldMkLst>
          <pc:docMk/>
          <pc:sldMk cId="0" sldId="273"/>
        </pc:sldMkLst>
        <pc:graphicFrameChg chg="mod">
          <ac:chgData name="Isabelle Pasquet" userId="9179ea3a46aa1820" providerId="LiveId" clId="{EEAB17C6-263A-410E-A1FA-E66D23CC46C8}" dt="2025-05-17T08:23:25.354" v="349"/>
          <ac:graphicFrameMkLst>
            <pc:docMk/>
            <pc:sldMk cId="0" sldId="273"/>
            <ac:graphicFrameMk id="231" creationId="{00000000-0000-0000-0000-000000000000}"/>
          </ac:graphicFrameMkLst>
        </pc:graphicFrameChg>
      </pc:sldChg>
      <pc:sldChg chg="delSp modSp mod">
        <pc:chgData name="Isabelle Pasquet" userId="9179ea3a46aa1820" providerId="LiveId" clId="{EEAB17C6-263A-410E-A1FA-E66D23CC46C8}" dt="2025-05-17T07:51:37.473" v="254" actId="1076"/>
        <pc:sldMkLst>
          <pc:docMk/>
          <pc:sldMk cId="0" sldId="276"/>
        </pc:sldMkLst>
        <pc:picChg chg="mod">
          <ac:chgData name="Isabelle Pasquet" userId="9179ea3a46aa1820" providerId="LiveId" clId="{EEAB17C6-263A-410E-A1FA-E66D23CC46C8}" dt="2025-05-17T07:51:25.419" v="252" actId="1076"/>
          <ac:picMkLst>
            <pc:docMk/>
            <pc:sldMk cId="0" sldId="276"/>
            <ac:picMk id="268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0:33.347" v="239" actId="1076"/>
          <ac:picMkLst>
            <pc:docMk/>
            <pc:sldMk cId="0" sldId="276"/>
            <ac:picMk id="269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1:17.729" v="250" actId="1076"/>
          <ac:picMkLst>
            <pc:docMk/>
            <pc:sldMk cId="0" sldId="276"/>
            <ac:picMk id="270" creationId="{00000000-0000-0000-0000-000000000000}"/>
          </ac:picMkLst>
        </pc:picChg>
        <pc:picChg chg="del">
          <ac:chgData name="Isabelle Pasquet" userId="9179ea3a46aa1820" providerId="LiveId" clId="{EEAB17C6-263A-410E-A1FA-E66D23CC46C8}" dt="2025-05-17T07:50:22.909" v="236" actId="478"/>
          <ac:picMkLst>
            <pc:docMk/>
            <pc:sldMk cId="0" sldId="276"/>
            <ac:picMk id="271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1:37.473" v="254" actId="1076"/>
          <ac:picMkLst>
            <pc:docMk/>
            <pc:sldMk cId="0" sldId="276"/>
            <ac:picMk id="272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1:13.580" v="249" actId="1076"/>
          <ac:picMkLst>
            <pc:docMk/>
            <pc:sldMk cId="0" sldId="276"/>
            <ac:picMk id="273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0:30.959" v="238" actId="1076"/>
          <ac:picMkLst>
            <pc:docMk/>
            <pc:sldMk cId="0" sldId="276"/>
            <ac:picMk id="274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1:30.370" v="253" actId="1076"/>
          <ac:picMkLst>
            <pc:docMk/>
            <pc:sldMk cId="0" sldId="276"/>
            <ac:picMk id="275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7T07:51:20.668" v="251" actId="1076"/>
          <ac:picMkLst>
            <pc:docMk/>
            <pc:sldMk cId="0" sldId="276"/>
            <ac:picMk id="276" creationId="{00000000-0000-0000-0000-000000000000}"/>
          </ac:picMkLst>
        </pc:picChg>
      </pc:sldChg>
      <pc:sldChg chg="modSp mod">
        <pc:chgData name="Isabelle Pasquet" userId="9179ea3a46aa1820" providerId="LiveId" clId="{EEAB17C6-263A-410E-A1FA-E66D23CC46C8}" dt="2025-05-15T05:42:35.166" v="69"/>
        <pc:sldMkLst>
          <pc:docMk/>
          <pc:sldMk cId="0" sldId="277"/>
        </pc:sldMkLst>
        <pc:graphicFrameChg chg="mod">
          <ac:chgData name="Isabelle Pasquet" userId="9179ea3a46aa1820" providerId="LiveId" clId="{EEAB17C6-263A-410E-A1FA-E66D23CC46C8}" dt="2025-05-15T05:42:35.166" v="69"/>
          <ac:graphicFrameMkLst>
            <pc:docMk/>
            <pc:sldMk cId="0" sldId="277"/>
            <ac:graphicFrameMk id="281" creationId="{00000000-0000-0000-0000-000000000000}"/>
          </ac:graphicFrameMkLst>
        </pc:graphicFrameChg>
        <pc:picChg chg="mod">
          <ac:chgData name="Isabelle Pasquet" userId="9179ea3a46aa1820" providerId="LiveId" clId="{EEAB17C6-263A-410E-A1FA-E66D23CC46C8}" dt="2025-05-15T05:41:59.849" v="67" actId="1076"/>
          <ac:picMkLst>
            <pc:docMk/>
            <pc:sldMk cId="0" sldId="277"/>
            <ac:picMk id="283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0:54.638" v="55" actId="1076"/>
          <ac:picMkLst>
            <pc:docMk/>
            <pc:sldMk cId="0" sldId="277"/>
            <ac:picMk id="284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1:09.595" v="57" actId="1076"/>
          <ac:picMkLst>
            <pc:docMk/>
            <pc:sldMk cId="0" sldId="277"/>
            <ac:picMk id="285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1:13.998" v="58" actId="1076"/>
          <ac:picMkLst>
            <pc:docMk/>
            <pc:sldMk cId="0" sldId="277"/>
            <ac:picMk id="286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2:07.647" v="68" actId="1076"/>
          <ac:picMkLst>
            <pc:docMk/>
            <pc:sldMk cId="0" sldId="277"/>
            <ac:picMk id="287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1:17.737" v="59" actId="1076"/>
          <ac:picMkLst>
            <pc:docMk/>
            <pc:sldMk cId="0" sldId="277"/>
            <ac:picMk id="288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1:47.449" v="66" actId="1076"/>
          <ac:picMkLst>
            <pc:docMk/>
            <pc:sldMk cId="0" sldId="277"/>
            <ac:picMk id="289" creationId="{00000000-0000-0000-0000-000000000000}"/>
          </ac:picMkLst>
        </pc:picChg>
        <pc:picChg chg="mod">
          <ac:chgData name="Isabelle Pasquet" userId="9179ea3a46aa1820" providerId="LiveId" clId="{EEAB17C6-263A-410E-A1FA-E66D23CC46C8}" dt="2025-05-15T05:40:48.525" v="54" actId="14100"/>
          <ac:picMkLst>
            <pc:docMk/>
            <pc:sldMk cId="0" sldId="277"/>
            <ac:picMk id="290" creationId="{00000000-0000-0000-0000-000000000000}"/>
          </ac:picMkLst>
        </pc:picChg>
      </pc:sldChg>
      <pc:sldChg chg="modSp mod">
        <pc:chgData name="Isabelle Pasquet" userId="9179ea3a46aa1820" providerId="LiveId" clId="{EEAB17C6-263A-410E-A1FA-E66D23CC46C8}" dt="2025-05-15T05:45:47.355" v="75"/>
        <pc:sldMkLst>
          <pc:docMk/>
          <pc:sldMk cId="0" sldId="278"/>
        </pc:sldMkLst>
        <pc:graphicFrameChg chg="mod">
          <ac:chgData name="Isabelle Pasquet" userId="9179ea3a46aa1820" providerId="LiveId" clId="{EEAB17C6-263A-410E-A1FA-E66D23CC46C8}" dt="2025-05-15T05:45:47.355" v="75"/>
          <ac:graphicFrameMkLst>
            <pc:docMk/>
            <pc:sldMk cId="0" sldId="278"/>
            <ac:graphicFrameMk id="295" creationId="{00000000-0000-0000-0000-000000000000}"/>
          </ac:graphicFrameMkLst>
        </pc:graphicFrameChg>
      </pc:sldChg>
      <pc:sldChg chg="modSp">
        <pc:chgData name="Isabelle Pasquet" userId="9179ea3a46aa1820" providerId="LiveId" clId="{EEAB17C6-263A-410E-A1FA-E66D23CC46C8}" dt="2025-05-17T07:53:55.899" v="259" actId="14100"/>
        <pc:sldMkLst>
          <pc:docMk/>
          <pc:sldMk cId="0" sldId="279"/>
        </pc:sldMkLst>
        <pc:graphicFrameChg chg="mod">
          <ac:chgData name="Isabelle Pasquet" userId="9179ea3a46aa1820" providerId="LiveId" clId="{EEAB17C6-263A-410E-A1FA-E66D23CC46C8}" dt="2025-05-17T07:53:55.899" v="259" actId="14100"/>
          <ac:graphicFrameMkLst>
            <pc:docMk/>
            <pc:sldMk cId="0" sldId="279"/>
            <ac:graphicFrameMk id="301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7:54:30.940" v="261" actId="1076"/>
        <pc:sldMkLst>
          <pc:docMk/>
          <pc:sldMk cId="0" sldId="280"/>
        </pc:sldMkLst>
        <pc:spChg chg="mod">
          <ac:chgData name="Isabelle Pasquet" userId="9179ea3a46aa1820" providerId="LiveId" clId="{EEAB17C6-263A-410E-A1FA-E66D23CC46C8}" dt="2025-05-17T07:54:30.940" v="261" actId="1076"/>
          <ac:spMkLst>
            <pc:docMk/>
            <pc:sldMk cId="0" sldId="280"/>
            <ac:spMk id="313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7:54:23.867" v="260" actId="1076"/>
          <ac:graphicFrameMkLst>
            <pc:docMk/>
            <pc:sldMk cId="0" sldId="280"/>
            <ac:graphicFrameMk id="312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7:56:55.852" v="270" actId="1076"/>
        <pc:sldMkLst>
          <pc:docMk/>
          <pc:sldMk cId="0" sldId="281"/>
        </pc:sldMkLst>
        <pc:spChg chg="mod">
          <ac:chgData name="Isabelle Pasquet" userId="9179ea3a46aa1820" providerId="LiveId" clId="{EEAB17C6-263A-410E-A1FA-E66D23CC46C8}" dt="2025-05-17T07:56:55.852" v="270" actId="1076"/>
          <ac:spMkLst>
            <pc:docMk/>
            <pc:sldMk cId="0" sldId="281"/>
            <ac:spMk id="325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7:56:13.619" v="267" actId="1076"/>
          <ac:graphicFrameMkLst>
            <pc:docMk/>
            <pc:sldMk cId="0" sldId="281"/>
            <ac:graphicFrameMk id="324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9:04:42.934" v="519" actId="1076"/>
        <pc:sldMkLst>
          <pc:docMk/>
          <pc:sldMk cId="0" sldId="282"/>
        </pc:sldMkLst>
        <pc:spChg chg="mod">
          <ac:chgData name="Isabelle Pasquet" userId="9179ea3a46aa1820" providerId="LiveId" clId="{EEAB17C6-263A-410E-A1FA-E66D23CC46C8}" dt="2025-05-17T09:04:05.032" v="516" actId="20577"/>
          <ac:spMkLst>
            <pc:docMk/>
            <pc:sldMk cId="0" sldId="282"/>
            <ac:spMk id="331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9:04:42.934" v="519" actId="1076"/>
          <ac:graphicFrameMkLst>
            <pc:docMk/>
            <pc:sldMk cId="0" sldId="282"/>
            <ac:graphicFrameMk id="330" creationId="{00000000-0000-0000-0000-000000000000}"/>
          </ac:graphicFrameMkLst>
        </pc:graphicFrameChg>
      </pc:sldChg>
      <pc:sldChg chg="modSp mod">
        <pc:chgData name="Isabelle Pasquet" userId="9179ea3a46aa1820" providerId="LiveId" clId="{EEAB17C6-263A-410E-A1FA-E66D23CC46C8}" dt="2025-05-17T08:08:23.629" v="308" actId="1076"/>
        <pc:sldMkLst>
          <pc:docMk/>
          <pc:sldMk cId="0" sldId="283"/>
        </pc:sldMkLst>
        <pc:spChg chg="mod">
          <ac:chgData name="Isabelle Pasquet" userId="9179ea3a46aa1820" providerId="LiveId" clId="{EEAB17C6-263A-410E-A1FA-E66D23CC46C8}" dt="2025-05-17T08:08:23.629" v="308" actId="1076"/>
          <ac:spMkLst>
            <pc:docMk/>
            <pc:sldMk cId="0" sldId="283"/>
            <ac:spMk id="337" creationId="{00000000-0000-0000-0000-000000000000}"/>
          </ac:spMkLst>
        </pc:spChg>
        <pc:graphicFrameChg chg="mod">
          <ac:chgData name="Isabelle Pasquet" userId="9179ea3a46aa1820" providerId="LiveId" clId="{EEAB17C6-263A-410E-A1FA-E66D23CC46C8}" dt="2025-05-17T08:07:54.412" v="307" actId="1076"/>
          <ac:graphicFrameMkLst>
            <pc:docMk/>
            <pc:sldMk cId="0" sldId="283"/>
            <ac:graphicFrameMk id="336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Word_Document1.docx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0.docx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package" Target="../embeddings/Microsoft_Word_Document11.docx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2.docx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package" Target="../embeddings/Microsoft_Word_Document13.docx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emf"/><Relationship Id="rId9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package" Target="../embeddings/Microsoft_Word_Document14.docx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emf"/><Relationship Id="rId9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package" Target="../embeddings/Microsoft_Word_Document15.docx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emf"/><Relationship Id="rId9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6.docx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package" Target="../embeddings/Microsoft_Word_Document17.docx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package" Target="../embeddings/Microsoft_Word_Document18.docx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package" Target="../embeddings/Microsoft_Word_Document19.docx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png"/><Relationship Id="rId9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package" Target="../embeddings/Microsoft_Word_Document20.docx"/><Relationship Id="rId7" Type="http://schemas.openxmlformats.org/officeDocument/2006/relationships/image" Target="../media/image74.jpg"/><Relationship Id="rId12" Type="http://schemas.openxmlformats.org/officeDocument/2006/relationships/image" Target="../media/image7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package" Target="../embeddings/Microsoft_Word_Document21.docx"/><Relationship Id="rId7" Type="http://schemas.openxmlformats.org/officeDocument/2006/relationships/image" Target="../media/image83.png"/><Relationship Id="rId12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2.docx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package" Target="../embeddings/Microsoft_Word_Document23.docx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emf"/><Relationship Id="rId9" Type="http://schemas.openxmlformats.org/officeDocument/2006/relationships/image" Target="../media/image9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package" Target="../embeddings/Microsoft_Word_Document24.docx"/><Relationship Id="rId7" Type="http://schemas.openxmlformats.org/officeDocument/2006/relationships/image" Target="../media/image9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5.docx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6.docx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7.docx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Google Shape;88;p1"/>
          <p:cNvGraphicFramePr/>
          <p:nvPr/>
        </p:nvGraphicFramePr>
        <p:xfrm>
          <a:off x="6788467" y="1938385"/>
          <a:ext cx="6289040" cy="43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289040" imgH="4350973" progId="Word.Document.12">
                  <p:embed/>
                </p:oleObj>
              </mc:Choice>
              <mc:Fallback>
                <p:oleObj r:id="rId3" imgW="6289040" imgH="4350973" progId="Word.Document.12">
                  <p:embed/>
                  <p:pic>
                    <p:nvPicPr>
                      <p:cNvPr id="88" name="Google Shape;88;p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6788467" y="1938385"/>
                        <a:ext cx="6289040" cy="43509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Google Shape;89;p1" descr="Une image contenant peinture, dessin, croquis, art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9187" y="685483"/>
            <a:ext cx="3816985" cy="503999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-294639" y="791702"/>
            <a:ext cx="6096000" cy="386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54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</a:t>
            </a:r>
            <a:endParaRPr/>
          </a:p>
          <a:p>
            <a:pPr marL="0" marR="0" lvl="0" indent="0" algn="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54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AUTRICES </a:t>
            </a:r>
            <a:endParaRPr/>
          </a:p>
          <a:p>
            <a:pPr marL="0" marR="0" lvl="0" indent="0" algn="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54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LA BAI </a:t>
            </a:r>
            <a:endParaRPr/>
          </a:p>
          <a:p>
            <a:pPr marL="0" marR="0" lvl="0" indent="0" algn="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fr-FR" sz="36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 mai 2025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Google Shape;91;p1"/>
          <p:cNvGraphicFramePr/>
          <p:nvPr/>
        </p:nvGraphicFramePr>
        <p:xfrm>
          <a:off x="1912113" y="1418931"/>
          <a:ext cx="7778496" cy="538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7778496" imgH="5389880" progId="Word.Document.12">
                  <p:embed/>
                </p:oleObj>
              </mc:Choice>
              <mc:Fallback>
                <p:oleObj r:id="rId6" imgW="7778496" imgH="5389880" progId="Word.Document.12">
                  <p:embed/>
                  <p:pic>
                    <p:nvPicPr>
                      <p:cNvPr id="91" name="Google Shape;91;p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912113" y="1418931"/>
                        <a:ext cx="7778496" cy="5389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p10"/>
          <p:cNvGraphicFramePr/>
          <p:nvPr/>
        </p:nvGraphicFramePr>
        <p:xfrm>
          <a:off x="514325" y="611700"/>
          <a:ext cx="9783763" cy="612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783763" imgH="6126163" progId="Word.Document.12">
                  <p:embed/>
                </p:oleObj>
              </mc:Choice>
              <mc:Fallback>
                <p:oleObj r:id="rId3" imgW="9783763" imgH="6126163" progId="Word.Document.12">
                  <p:embed/>
                  <p:pic>
                    <p:nvPicPr>
                      <p:cNvPr id="159" name="Google Shape;159;p10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514325" y="611700"/>
                        <a:ext cx="9783763" cy="612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" name="Google Shape;160;p10"/>
          <p:cNvSpPr txBox="1"/>
          <p:nvPr/>
        </p:nvSpPr>
        <p:spPr>
          <a:xfrm>
            <a:off x="353899" y="204900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« romanesques 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5" name="Google Shape;165;p11"/>
          <p:cNvGraphicFramePr/>
          <p:nvPr>
            <p:extLst>
              <p:ext uri="{D42A27DB-BD31-4B8C-83A1-F6EECF244321}">
                <p14:modId xmlns:p14="http://schemas.microsoft.com/office/powerpoint/2010/main" val="3674389406"/>
              </p:ext>
            </p:extLst>
          </p:nvPr>
        </p:nvGraphicFramePr>
        <p:xfrm>
          <a:off x="1096054" y="902970"/>
          <a:ext cx="9999891" cy="6092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602767" imgH="6319060" progId="Word.Document.12">
                  <p:embed/>
                </p:oleObj>
              </mc:Choice>
              <mc:Fallback>
                <p:oleObj name="Document" r:id="rId3" imgW="9602767" imgH="6319060" progId="Word.Document.12">
                  <p:embed/>
                  <p:pic>
                    <p:nvPicPr>
                      <p:cNvPr id="165" name="Google Shape;165;p1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1096054" y="902970"/>
                        <a:ext cx="9999891" cy="6092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Google Shape;166;p11"/>
          <p:cNvSpPr txBox="1"/>
          <p:nvPr/>
        </p:nvSpPr>
        <p:spPr>
          <a:xfrm>
            <a:off x="972908" y="91127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féministes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12"/>
          <p:cNvGraphicFramePr/>
          <p:nvPr/>
        </p:nvGraphicFramePr>
        <p:xfrm>
          <a:off x="507682" y="912818"/>
          <a:ext cx="8564562" cy="66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564562" imgH="6604000" progId="Word.Document.12">
                  <p:embed/>
                </p:oleObj>
              </mc:Choice>
              <mc:Fallback>
                <p:oleObj r:id="rId3" imgW="8564562" imgH="6604000" progId="Word.Document.12">
                  <p:embed/>
                  <p:pic>
                    <p:nvPicPr>
                      <p:cNvPr id="171" name="Google Shape;171;p12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507682" y="912818"/>
                        <a:ext cx="8564562" cy="66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Google Shape;172;p12"/>
          <p:cNvSpPr txBox="1"/>
          <p:nvPr/>
        </p:nvSpPr>
        <p:spPr>
          <a:xfrm>
            <a:off x="371474" y="123850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féministes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2" descr="Une image contenant texte, livre, Police, calligraphie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0903" y="920452"/>
            <a:ext cx="116268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2" descr="Gabriel (Poche)"/>
          <p:cNvPicPr preferRelativeResize="0"/>
          <p:nvPr/>
        </p:nvPicPr>
        <p:blipFill rotWithShape="1">
          <a:blip r:embed="rId6">
            <a:alphaModFix/>
          </a:blip>
          <a:srcRect l="17360" t="6775" r="14043" b="-5009"/>
          <a:stretch/>
        </p:blipFill>
        <p:spPr>
          <a:xfrm>
            <a:off x="5750243" y="912832"/>
            <a:ext cx="1306830" cy="187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2" descr="Une image contenant texte, livre, Police, affiche&#10;&#10;Le contenu généré par l’IA peut être incorrect."/>
          <p:cNvPicPr preferRelativeResize="0"/>
          <p:nvPr/>
        </p:nvPicPr>
        <p:blipFill rotWithShape="1">
          <a:blip r:embed="rId7">
            <a:alphaModFix/>
          </a:blip>
          <a:srcRect l="2476" r="5292" b="4021"/>
          <a:stretch/>
        </p:blipFill>
        <p:spPr>
          <a:xfrm>
            <a:off x="7132003" y="2813387"/>
            <a:ext cx="126111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2" descr="Une image contenant texte, Police, livre, affiche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15159" y="2909888"/>
            <a:ext cx="107696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2" descr="Une image contenant Visage humain, portrait, Portrait photographique, habits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71102" y="4562476"/>
            <a:ext cx="131445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2" descr="Une image contenant texte, Visage humain, affiche, peinture&#10;&#10;Le contenu généré par l’IA peut êtr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82168" y="914737"/>
            <a:ext cx="116713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2" descr="Une image contenant texte, Visage humain, livre, papier&#10;&#10;Le contenu généré par l’IA peut être incorrect."/>
          <p:cNvPicPr preferRelativeResize="0"/>
          <p:nvPr/>
        </p:nvPicPr>
        <p:blipFill rotWithShape="1">
          <a:blip r:embed="rId11">
            <a:alphaModFix/>
          </a:blip>
          <a:srcRect l="24438" t="4704" r="27172" b="6214"/>
          <a:stretch/>
        </p:blipFill>
        <p:spPr>
          <a:xfrm>
            <a:off x="8556625" y="2784812"/>
            <a:ext cx="1303655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" name="Google Shape;184;p13"/>
          <p:cNvGraphicFramePr/>
          <p:nvPr>
            <p:extLst>
              <p:ext uri="{D42A27DB-BD31-4B8C-83A1-F6EECF244321}">
                <p14:modId xmlns:p14="http://schemas.microsoft.com/office/powerpoint/2010/main" val="1414073273"/>
              </p:ext>
            </p:extLst>
          </p:nvPr>
        </p:nvGraphicFramePr>
        <p:xfrm>
          <a:off x="1000551" y="934823"/>
          <a:ext cx="9056687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160730" imgH="5769764" progId="Word.Document.12">
                  <p:embed/>
                </p:oleObj>
              </mc:Choice>
              <mc:Fallback>
                <p:oleObj name="Document" r:id="rId3" imgW="9160730" imgH="5769764" progId="Word.Document.12">
                  <p:embed/>
                  <p:pic>
                    <p:nvPicPr>
                      <p:cNvPr id="184" name="Google Shape;184;p13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1000551" y="934823"/>
                        <a:ext cx="9056687" cy="569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Google Shape;185;p13"/>
          <p:cNvSpPr txBox="1"/>
          <p:nvPr/>
        </p:nvSpPr>
        <p:spPr>
          <a:xfrm>
            <a:off x="889039" y="227227"/>
            <a:ext cx="7915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L’école et le roman de l’étudiante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14"/>
          <p:cNvGraphicFramePr/>
          <p:nvPr>
            <p:extLst>
              <p:ext uri="{D42A27DB-BD31-4B8C-83A1-F6EECF244321}">
                <p14:modId xmlns:p14="http://schemas.microsoft.com/office/powerpoint/2010/main" val="984373399"/>
              </p:ext>
            </p:extLst>
          </p:nvPr>
        </p:nvGraphicFramePr>
        <p:xfrm>
          <a:off x="890820" y="666891"/>
          <a:ext cx="9648825" cy="633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648534" imgH="6331987" progId="Word.Document.12">
                  <p:embed/>
                </p:oleObj>
              </mc:Choice>
              <mc:Fallback>
                <p:oleObj name="Document" r:id="rId3" imgW="9648534" imgH="6331987" progId="Word.Document.12">
                  <p:embed/>
                  <p:pic>
                    <p:nvPicPr>
                      <p:cNvPr id="190" name="Google Shape;190;p14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890820" y="666891"/>
                        <a:ext cx="9648825" cy="633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" name="Google Shape;191;p14"/>
          <p:cNvSpPr txBox="1"/>
          <p:nvPr/>
        </p:nvSpPr>
        <p:spPr>
          <a:xfrm>
            <a:off x="1074001" y="189741"/>
            <a:ext cx="7867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du mariage et de la maternité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4" descr="Une image contenant texte, Couverture de livre, roman, Publication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9285" y="3662293"/>
            <a:ext cx="121221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 descr="Une image contenant texte, Couverture de livre, affiche, dessin humoristique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4185" y="3662290"/>
            <a:ext cx="118364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 descr="Les voisins : tableaux de la vie privée (4e édition) / par Mlle Frédérica Bremer ; traduits du suédois, par Mlle R. Du Puget... - vue 11 - page NP"/>
          <p:cNvPicPr preferRelativeResize="0"/>
          <p:nvPr/>
        </p:nvPicPr>
        <p:blipFill rotWithShape="1">
          <a:blip r:embed="rId7">
            <a:alphaModFix/>
          </a:blip>
          <a:srcRect l="6107" t="2823" r="6752" b="4027"/>
          <a:stretch/>
        </p:blipFill>
        <p:spPr>
          <a:xfrm>
            <a:off x="6906538" y="1585865"/>
            <a:ext cx="106997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 descr="Le foyer domestique ou Chagrins et joies de la famille / par Mlle Frédérika Bremer ; traduit du suédois par Mlle R. Du Puget,... - vue 5 - page NP"/>
          <p:cNvPicPr preferRelativeResize="0"/>
          <p:nvPr/>
        </p:nvPicPr>
        <p:blipFill rotWithShape="1">
          <a:blip r:embed="rId8">
            <a:alphaModFix/>
          </a:blip>
          <a:srcRect l="1414" t="3328" r="8526" b="4727"/>
          <a:stretch/>
        </p:blipFill>
        <p:spPr>
          <a:xfrm>
            <a:off x="8279923" y="1585872"/>
            <a:ext cx="113093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 descr="Une image contenant texte, livre, papier, Police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41580" y="3662285"/>
            <a:ext cx="1043940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" name="Google Shape;201;p15"/>
          <p:cNvGraphicFramePr/>
          <p:nvPr>
            <p:extLst>
              <p:ext uri="{D42A27DB-BD31-4B8C-83A1-F6EECF244321}">
                <p14:modId xmlns:p14="http://schemas.microsoft.com/office/powerpoint/2010/main" val="553219174"/>
              </p:ext>
            </p:extLst>
          </p:nvPr>
        </p:nvGraphicFramePr>
        <p:xfrm>
          <a:off x="474151" y="827670"/>
          <a:ext cx="9985379" cy="6597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487957" imgH="5388929" progId="Word.Document.12">
                  <p:embed/>
                </p:oleObj>
              </mc:Choice>
              <mc:Fallback>
                <p:oleObj name="Document" r:id="rId3" imgW="8487957" imgH="5388929" progId="Word.Document.12">
                  <p:embed/>
                  <p:pic>
                    <p:nvPicPr>
                      <p:cNvPr id="201" name="Google Shape;201;p1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474151" y="827670"/>
                        <a:ext cx="9985379" cy="6597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" name="Google Shape;202;p15"/>
          <p:cNvSpPr txBox="1"/>
          <p:nvPr/>
        </p:nvSpPr>
        <p:spPr>
          <a:xfrm>
            <a:off x="474151" y="140999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réalistes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5" descr="La Mare au dia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2045" y="1431708"/>
            <a:ext cx="1111250" cy="1799590"/>
          </a:xfrm>
          <a:prstGeom prst="rect">
            <a:avLst/>
          </a:prstGeom>
          <a:noFill/>
          <a:ln w="9525" cap="flat" cmpd="sng">
            <a:solidFill>
              <a:srgbClr val="AEAEA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15" descr="Campagne"/>
          <p:cNvPicPr preferRelativeResize="0"/>
          <p:nvPr/>
        </p:nvPicPr>
        <p:blipFill rotWithShape="1">
          <a:blip r:embed="rId6">
            <a:alphaModFix/>
          </a:blip>
          <a:srcRect l="15439" t="1" r="11926" b="2942"/>
          <a:stretch/>
        </p:blipFill>
        <p:spPr>
          <a:xfrm>
            <a:off x="8327170" y="3703595"/>
            <a:ext cx="1313815" cy="1755140"/>
          </a:xfrm>
          <a:prstGeom prst="rect">
            <a:avLst/>
          </a:prstGeom>
          <a:noFill/>
          <a:ln w="9525" cap="flat" cmpd="sng">
            <a:solidFill>
              <a:srgbClr val="AEAEA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" name="Google Shape;205;p15" descr="Une image contenant texte, lettre, Police, papier&#10;&#10;Le contenu généré par l’IA peut êtr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04004" y="1431708"/>
            <a:ext cx="116014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 descr="Une image contenant texte, affiche, bateau, transport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 l="7430" t="4318" r="6275" b="7794"/>
          <a:stretch/>
        </p:blipFill>
        <p:spPr>
          <a:xfrm>
            <a:off x="6901400" y="3659145"/>
            <a:ext cx="127254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 descr="Une image contenant texte, papier, Produit en papier, Rectangle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 l="31754" t="14589" r="26612" b="9626"/>
          <a:stretch/>
        </p:blipFill>
        <p:spPr>
          <a:xfrm>
            <a:off x="9772201" y="3665791"/>
            <a:ext cx="131826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5" descr="Une image contenant texte, Couverture de livre, livre&#10;&#10;Le contenu généré par l’IA peut être incorrect."/>
          <p:cNvPicPr preferRelativeResize="0"/>
          <p:nvPr/>
        </p:nvPicPr>
        <p:blipFill rotWithShape="1">
          <a:blip r:embed="rId10">
            <a:alphaModFix/>
          </a:blip>
          <a:srcRect l="16918" t="9072" r="12990" b="11993"/>
          <a:stretch/>
        </p:blipFill>
        <p:spPr>
          <a:xfrm>
            <a:off x="9767982" y="1431708"/>
            <a:ext cx="1199515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16"/>
          <p:cNvGraphicFramePr/>
          <p:nvPr>
            <p:extLst>
              <p:ext uri="{D42A27DB-BD31-4B8C-83A1-F6EECF244321}">
                <p14:modId xmlns:p14="http://schemas.microsoft.com/office/powerpoint/2010/main" val="4079594458"/>
              </p:ext>
            </p:extLst>
          </p:nvPr>
        </p:nvGraphicFramePr>
        <p:xfrm>
          <a:off x="541416" y="834057"/>
          <a:ext cx="7673975" cy="645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7762629" imgH="6523876" progId="Word.Document.12">
                  <p:embed/>
                </p:oleObj>
              </mc:Choice>
              <mc:Fallback>
                <p:oleObj name="Document" r:id="rId3" imgW="7762629" imgH="6523876" progId="Word.Document.12">
                  <p:embed/>
                  <p:pic>
                    <p:nvPicPr>
                      <p:cNvPr id="213" name="Google Shape;213;p1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541416" y="834057"/>
                        <a:ext cx="7673975" cy="645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4" name="Google Shape;214;p16"/>
          <p:cNvSpPr txBox="1"/>
          <p:nvPr/>
        </p:nvSpPr>
        <p:spPr>
          <a:xfrm>
            <a:off x="415924" y="99400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réalistes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6" descr="The Project Gutenberg eBook of Keetje trottin, by Neel Doff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4735" y="1253622"/>
            <a:ext cx="117094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6" descr="Une image contenant livre, papier, Produit en papier, intérieur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 l="18951" t="19959" r="16532" b="18953"/>
          <a:stretch/>
        </p:blipFill>
        <p:spPr>
          <a:xfrm>
            <a:off x="7248283" y="1253622"/>
            <a:ext cx="121920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 descr="Keetje - 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22382" y="1253622"/>
            <a:ext cx="116840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6" descr="Une image contenant texte, livre, Police, lettre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41878" y="3429000"/>
            <a:ext cx="115379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6" descr="L'ex-vot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55933" y="3429000"/>
            <a:ext cx="115887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6" descr="La Petite Fille aux mains sales"/>
          <p:cNvPicPr preferRelativeResize="0"/>
          <p:nvPr/>
        </p:nvPicPr>
        <p:blipFill rotWithShape="1">
          <a:blip r:embed="rId10">
            <a:alphaModFix/>
          </a:blip>
          <a:srcRect r="6902" b="3216"/>
          <a:stretch/>
        </p:blipFill>
        <p:spPr>
          <a:xfrm>
            <a:off x="10122743" y="3429000"/>
            <a:ext cx="1153795" cy="1741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" name="Google Shape;225;p17"/>
          <p:cNvGraphicFramePr/>
          <p:nvPr>
            <p:extLst>
              <p:ext uri="{D42A27DB-BD31-4B8C-83A1-F6EECF244321}">
                <p14:modId xmlns:p14="http://schemas.microsoft.com/office/powerpoint/2010/main" val="3427284623"/>
              </p:ext>
            </p:extLst>
          </p:nvPr>
        </p:nvGraphicFramePr>
        <p:xfrm>
          <a:off x="1285488" y="1159175"/>
          <a:ext cx="8728307" cy="557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653582" imgH="5829660" progId="Word.Document.12">
                  <p:embed/>
                </p:oleObj>
              </mc:Choice>
              <mc:Fallback>
                <p:oleObj name="Document" r:id="rId3" imgW="9653582" imgH="5829660" progId="Word.Document.12">
                  <p:embed/>
                  <p:pic>
                    <p:nvPicPr>
                      <p:cNvPr id="225" name="Google Shape;225;p1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1285488" y="1159175"/>
                        <a:ext cx="8728307" cy="557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" name="Google Shape;226;p17"/>
          <p:cNvSpPr txBox="1"/>
          <p:nvPr/>
        </p:nvSpPr>
        <p:spPr>
          <a:xfrm>
            <a:off x="1143000" y="204875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réalistes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8"/>
          <p:cNvGraphicFramePr/>
          <p:nvPr>
            <p:extLst>
              <p:ext uri="{D42A27DB-BD31-4B8C-83A1-F6EECF244321}">
                <p14:modId xmlns:p14="http://schemas.microsoft.com/office/powerpoint/2010/main" val="1870384143"/>
              </p:ext>
            </p:extLst>
          </p:nvPr>
        </p:nvGraphicFramePr>
        <p:xfrm>
          <a:off x="641350" y="1038225"/>
          <a:ext cx="8715375" cy="648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814085" imgH="6562031" progId="Word.Document.12">
                  <p:embed/>
                </p:oleObj>
              </mc:Choice>
              <mc:Fallback>
                <p:oleObj name="Document" r:id="rId3" imgW="8814085" imgH="6562031" progId="Word.Document.12">
                  <p:embed/>
                  <p:pic>
                    <p:nvPicPr>
                      <p:cNvPr id="231" name="Google Shape;231;p18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641350" y="1038225"/>
                        <a:ext cx="8715375" cy="648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2" name="Google Shape;232;p18"/>
          <p:cNvSpPr txBox="1"/>
          <p:nvPr/>
        </p:nvSpPr>
        <p:spPr>
          <a:xfrm>
            <a:off x="550724" y="240050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réalistes étrangers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8" descr="Mon ennemi mort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9362" y="1830150"/>
            <a:ext cx="132080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 descr="LA CONQUETE DE ROME / 4E EDITION. - SERAO MATILDE - 1900 - Photo 1/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8588" y="4019885"/>
            <a:ext cx="1131570" cy="17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 descr="Shirley by Charlotte Brontë : Brontë, Charlotte: Amazon.fr: Livres"/>
          <p:cNvPicPr preferRelativeResize="0"/>
          <p:nvPr/>
        </p:nvPicPr>
        <p:blipFill rotWithShape="1">
          <a:blip r:embed="rId7">
            <a:alphaModFix/>
          </a:blip>
          <a:srcRect l="13321" r="11357" b="7237"/>
          <a:stretch/>
        </p:blipFill>
        <p:spPr>
          <a:xfrm>
            <a:off x="9002092" y="1830153"/>
            <a:ext cx="109791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 descr="Le lierre sur l'arbre mort (poche)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4580" y="4019878"/>
            <a:ext cx="118554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 descr="Une image contenant texte, Visage humain, livre, affiche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3080" y="4019875"/>
            <a:ext cx="120967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 descr="Une image contenant texte, dessin, affiche, croquis&#10;&#10;Le contenu généré par l’IA peut êtr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53080" y="1830160"/>
            <a:ext cx="1209675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" name="Google Shape;243;p19"/>
          <p:cNvGraphicFramePr/>
          <p:nvPr/>
        </p:nvGraphicFramePr>
        <p:xfrm>
          <a:off x="457200" y="1130125"/>
          <a:ext cx="8686801" cy="647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686801" imgH="6470651" progId="Word.Document.12">
                  <p:embed/>
                </p:oleObj>
              </mc:Choice>
              <mc:Fallback>
                <p:oleObj r:id="rId3" imgW="8686801" imgH="6470651" progId="Word.Document.12">
                  <p:embed/>
                  <p:pic>
                    <p:nvPicPr>
                      <p:cNvPr id="243" name="Google Shape;243;p1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57200" y="1130125"/>
                        <a:ext cx="8686801" cy="6470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" name="Google Shape;244;p19"/>
          <p:cNvSpPr txBox="1"/>
          <p:nvPr/>
        </p:nvSpPr>
        <p:spPr>
          <a:xfrm>
            <a:off x="335924" y="175825"/>
            <a:ext cx="822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 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mystérieux ou « merveilleux littéraire »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19" descr="Luxe et misère... / Mrs. Stephens ; traduction : Bénédict Révoil.... Un  mariage d'émigrants dans les Montagnes Rocheuses. [Signé : B.-H. Révoil.] |  Galli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7339" y="1782782"/>
            <a:ext cx="1227137" cy="1799590"/>
          </a:xfrm>
          <a:prstGeom prst="rect">
            <a:avLst/>
          </a:prstGeom>
          <a:noFill/>
          <a:ln w="9525" cap="flat" cmpd="sng">
            <a:solidFill>
              <a:srgbClr val="D0D0D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19" descr="L'Orco : Sand, George, Arranz Muñoz, Juan: Amazon.fr: Livr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75201" y="1782787"/>
            <a:ext cx="117792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9" descr="LA SORCIERE D ECBATANE - VAUDERE JANE DE LA - 1905 - Photo 1/2"/>
          <p:cNvPicPr preferRelativeResize="0"/>
          <p:nvPr/>
        </p:nvPicPr>
        <p:blipFill rotWithShape="1">
          <a:blip r:embed="rId7">
            <a:alphaModFix/>
          </a:blip>
          <a:srcRect l="16225" t="5079" r="23923" b="16159"/>
          <a:stretch/>
        </p:blipFill>
        <p:spPr>
          <a:xfrm>
            <a:off x="6679253" y="1782782"/>
            <a:ext cx="114173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 descr="Une image contenant habits, Visage humain, livre, personne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53200" y="3777952"/>
            <a:ext cx="1161733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 descr="Une image contenant texte, livre, écriture manuscrite, Police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03364" y="3777952"/>
            <a:ext cx="123507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9" descr="The Passing Tramp: May 2016"/>
          <p:cNvPicPr preferRelativeResize="0"/>
          <p:nvPr/>
        </p:nvPicPr>
        <p:blipFill rotWithShape="1">
          <a:blip r:embed="rId10">
            <a:alphaModFix/>
          </a:blip>
          <a:srcRect l="8125" b="5998"/>
          <a:stretch/>
        </p:blipFill>
        <p:spPr>
          <a:xfrm>
            <a:off x="8068538" y="3777952"/>
            <a:ext cx="1191260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2"/>
          <p:cNvGraphicFramePr/>
          <p:nvPr>
            <p:extLst>
              <p:ext uri="{D42A27DB-BD31-4B8C-83A1-F6EECF244321}">
                <p14:modId xmlns:p14="http://schemas.microsoft.com/office/powerpoint/2010/main" val="2943197415"/>
              </p:ext>
            </p:extLst>
          </p:nvPr>
        </p:nvGraphicFramePr>
        <p:xfrm>
          <a:off x="501650" y="869950"/>
          <a:ext cx="10245725" cy="598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774112" imgH="6289887" progId="Word.Document.12">
                  <p:embed/>
                </p:oleObj>
              </mc:Choice>
              <mc:Fallback>
                <p:oleObj name="Document" r:id="rId3" imgW="10774112" imgH="6289887" progId="Word.Document.12">
                  <p:embed/>
                  <p:pic>
                    <p:nvPicPr>
                      <p:cNvPr id="96" name="Google Shape;96;p2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501650" y="869950"/>
                        <a:ext cx="10245725" cy="598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Google Shape;97;p2"/>
          <p:cNvSpPr txBox="1"/>
          <p:nvPr/>
        </p:nvSpPr>
        <p:spPr>
          <a:xfrm>
            <a:off x="398790" y="169750"/>
            <a:ext cx="6237600" cy="58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Times New Roman"/>
              <a:buNone/>
            </a:pPr>
            <a:r>
              <a:rPr lang="fr-FR" sz="28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autrices - Catalogue 1862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 descr="Index"/>
          <p:cNvPicPr preferRelativeResize="0"/>
          <p:nvPr/>
        </p:nvPicPr>
        <p:blipFill rotWithShape="1">
          <a:blip r:embed="rId5">
            <a:alphaModFix/>
          </a:blip>
          <a:srcRect l="7606" t="3765" r="2863" b="5833"/>
          <a:stretch/>
        </p:blipFill>
        <p:spPr>
          <a:xfrm>
            <a:off x="9399905" y="3348990"/>
            <a:ext cx="2185670" cy="17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5" name="Google Shape;255;p20"/>
          <p:cNvGraphicFramePr/>
          <p:nvPr/>
        </p:nvGraphicFramePr>
        <p:xfrm>
          <a:off x="460263" y="922225"/>
          <a:ext cx="9132888" cy="6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32888" imgH="6340475" progId="Word.Document.12">
                  <p:embed/>
                </p:oleObj>
              </mc:Choice>
              <mc:Fallback>
                <p:oleObj r:id="rId3" imgW="9132888" imgH="6340475" progId="Word.Document.12">
                  <p:embed/>
                  <p:pic>
                    <p:nvPicPr>
                      <p:cNvPr id="255" name="Google Shape;255;p20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60263" y="922225"/>
                        <a:ext cx="9132888" cy="634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" name="Google Shape;256;p20"/>
          <p:cNvSpPr txBox="1"/>
          <p:nvPr/>
        </p:nvSpPr>
        <p:spPr>
          <a:xfrm>
            <a:off x="371474" y="99375"/>
            <a:ext cx="822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historiques et contes pour adultes</a:t>
            </a:r>
            <a:endParaRPr/>
          </a:p>
        </p:txBody>
      </p:sp>
      <p:pic>
        <p:nvPicPr>
          <p:cNvPr id="257" name="Google Shape;257;p20" descr="Une image contenant texte, Visage humain, habits, livre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16484" y="1403510"/>
            <a:ext cx="123253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 descr="Notre-Dame des Rats. de RACHILDE | Achat livres - Ref RO80114972 -  le-livre.fr"/>
          <p:cNvPicPr preferRelativeResize="0"/>
          <p:nvPr/>
        </p:nvPicPr>
        <p:blipFill rotWithShape="1">
          <a:blip r:embed="rId6">
            <a:alphaModFix/>
          </a:blip>
          <a:srcRect r="14999" b="2629"/>
          <a:stretch/>
        </p:blipFill>
        <p:spPr>
          <a:xfrm>
            <a:off x="7942059" y="1403517"/>
            <a:ext cx="114681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 descr="Une image contenant texte, Produit en papier, livre, papier&#10;&#10;Le contenu généré par l’IA peut être incorrect."/>
          <p:cNvPicPr preferRelativeResize="0"/>
          <p:nvPr/>
        </p:nvPicPr>
        <p:blipFill rotWithShape="1">
          <a:blip r:embed="rId7">
            <a:alphaModFix/>
          </a:blip>
          <a:srcRect l="12071" t="12281" r="12956" b="16979"/>
          <a:stretch/>
        </p:blipFill>
        <p:spPr>
          <a:xfrm>
            <a:off x="9352609" y="1403530"/>
            <a:ext cx="1271270" cy="17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0" descr="Une image contenant texte, livre, lettre, fournitures de bureau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49026" y="3553120"/>
            <a:ext cx="116522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 descr="Une image contenant texte, Police, menu, livre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 l="1" t="-1" r="9039" b="3521"/>
          <a:stretch/>
        </p:blipFill>
        <p:spPr>
          <a:xfrm>
            <a:off x="9446589" y="3553120"/>
            <a:ext cx="1083310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" name="Google Shape;266;p21"/>
          <p:cNvGraphicFramePr/>
          <p:nvPr/>
        </p:nvGraphicFramePr>
        <p:xfrm>
          <a:off x="463550" y="302850"/>
          <a:ext cx="9444039" cy="6829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444039" imgH="6829426" progId="Word.Document.12">
                  <p:embed/>
                </p:oleObj>
              </mc:Choice>
              <mc:Fallback>
                <p:oleObj r:id="rId3" imgW="9444039" imgH="6829426" progId="Word.Document.12">
                  <p:embed/>
                  <p:pic>
                    <p:nvPicPr>
                      <p:cNvPr id="266" name="Google Shape;266;p21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63550" y="302850"/>
                        <a:ext cx="9444039" cy="6829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7" name="Google Shape;267;p21"/>
          <p:cNvSpPr txBox="1"/>
          <p:nvPr/>
        </p:nvSpPr>
        <p:spPr>
          <a:xfrm>
            <a:off x="371475" y="302850"/>
            <a:ext cx="419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dramaturges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8" name="Google Shape;268;p21" descr="Une image contenant texte, livre, fournitures de bureau, Publication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8659" y="1320514"/>
            <a:ext cx="2322830" cy="12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 descr="Une image contenant texte, livre, Impression, Police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 r="7659" b="648"/>
          <a:stretch/>
        </p:blipFill>
        <p:spPr>
          <a:xfrm>
            <a:off x="9516429" y="1917973"/>
            <a:ext cx="1163320" cy="179959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21" descr="Une image contenant texte, papier, Publication, Produit en papier&#10;&#10;Le contenu généré par l’IA peut être incorrect."/>
          <p:cNvPicPr preferRelativeResize="0"/>
          <p:nvPr/>
        </p:nvPicPr>
        <p:blipFill rotWithShape="1">
          <a:blip r:embed="rId7">
            <a:alphaModFix/>
          </a:blip>
          <a:srcRect l="18222" r="5229" b="3596"/>
          <a:stretch/>
        </p:blipFill>
        <p:spPr>
          <a:xfrm>
            <a:off x="7116331" y="3366056"/>
            <a:ext cx="116586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 descr="Une image contenant texte, Visage humain, personne, habits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06784" y="3380899"/>
            <a:ext cx="1191260" cy="1799590"/>
          </a:xfrm>
          <a:prstGeom prst="rect">
            <a:avLst/>
          </a:prstGeom>
          <a:noFill/>
          <a:ln w="9525" cap="flat" cmpd="sng">
            <a:solidFill>
              <a:srgbClr val="F6C5A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21" descr="Une image contenant texte, papier, Publication, document&#10;&#10;Le contenu généré par l’IA peut être incorrect."/>
          <p:cNvPicPr preferRelativeResize="0"/>
          <p:nvPr/>
        </p:nvPicPr>
        <p:blipFill rotWithShape="1">
          <a:blip r:embed="rId9">
            <a:alphaModFix/>
          </a:blip>
          <a:srcRect l="41667" t="-1" r="-1" b="10758"/>
          <a:stretch/>
        </p:blipFill>
        <p:spPr>
          <a:xfrm>
            <a:off x="5706784" y="1391977"/>
            <a:ext cx="112458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1" descr="Une image contenant texte, livre, affiche&#10;&#10;Le contenu généré par l’IA peut êtr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48559" y="3191567"/>
            <a:ext cx="116586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1" descr="Margaret Mayo - IMDb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00478" y="3942880"/>
            <a:ext cx="130810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1" descr="Une image contenant texte, Police, livre, Couverture de livre&#10;&#10;Le contenu généré par l’IA peut être incorrect.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11123" y="1367044"/>
            <a:ext cx="1202690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" name="Google Shape;281;p22"/>
          <p:cNvGraphicFramePr/>
          <p:nvPr>
            <p:extLst>
              <p:ext uri="{D42A27DB-BD31-4B8C-83A1-F6EECF244321}">
                <p14:modId xmlns:p14="http://schemas.microsoft.com/office/powerpoint/2010/main" val="545529937"/>
              </p:ext>
            </p:extLst>
          </p:nvPr>
        </p:nvGraphicFramePr>
        <p:xfrm>
          <a:off x="407988" y="927100"/>
          <a:ext cx="6684962" cy="510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72886" imgH="5257187" progId="Word.Document.12">
                  <p:embed/>
                </p:oleObj>
              </mc:Choice>
              <mc:Fallback>
                <p:oleObj name="Document" r:id="rId3" imgW="6872886" imgH="5257187" progId="Word.Document.12">
                  <p:embed/>
                  <p:pic>
                    <p:nvPicPr>
                      <p:cNvPr id="281" name="Google Shape;281;p22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407988" y="927100"/>
                        <a:ext cx="6684962" cy="510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" name="Google Shape;282;p22"/>
          <p:cNvSpPr txBox="1"/>
          <p:nvPr/>
        </p:nvSpPr>
        <p:spPr>
          <a:xfrm>
            <a:off x="310474" y="322750"/>
            <a:ext cx="843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journalistes et les essayistes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3" name="Google Shape;283;p22" descr="Démolissons Saint-Lazare, solution de la question... / Pauline de Grandpré - vue 2 - page NP"/>
          <p:cNvPicPr preferRelativeResize="0"/>
          <p:nvPr/>
        </p:nvPicPr>
        <p:blipFill rotWithShape="1">
          <a:blip r:embed="rId5">
            <a:alphaModFix/>
          </a:blip>
          <a:srcRect l="5211" t="3930" r="15461" b="17065"/>
          <a:stretch/>
        </p:blipFill>
        <p:spPr>
          <a:xfrm>
            <a:off x="10368701" y="3922768"/>
            <a:ext cx="112903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2" descr="Image de la page du liv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1993" y="1513193"/>
            <a:ext cx="1152525" cy="1799590"/>
          </a:xfrm>
          <a:prstGeom prst="rect">
            <a:avLst/>
          </a:prstGeom>
          <a:noFill/>
          <a:ln w="9525" cap="flat" cmpd="sng">
            <a:solidFill>
              <a:srgbClr val="D0D0D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22" descr="Image de la page du livre"/>
          <p:cNvPicPr preferRelativeResize="0"/>
          <p:nvPr/>
        </p:nvPicPr>
        <p:blipFill rotWithShape="1">
          <a:blip r:embed="rId7">
            <a:alphaModFix/>
          </a:blip>
          <a:srcRect t="2790" r="-1745"/>
          <a:stretch/>
        </p:blipFill>
        <p:spPr>
          <a:xfrm>
            <a:off x="7524518" y="1487907"/>
            <a:ext cx="1172210" cy="1748790"/>
          </a:xfrm>
          <a:prstGeom prst="rect">
            <a:avLst/>
          </a:prstGeom>
          <a:noFill/>
          <a:ln w="9525" cap="flat" cmpd="sng">
            <a:solidFill>
              <a:srgbClr val="D0D0D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22" descr="Une image contenant texte, calligraphie, Police, papier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 l="2" t="6177" r="7883" b="354"/>
          <a:stretch/>
        </p:blipFill>
        <p:spPr>
          <a:xfrm>
            <a:off x="8973126" y="1513193"/>
            <a:ext cx="117221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2" descr="Un mois chez les filles - Reportage - | Rakuten"/>
          <p:cNvPicPr preferRelativeResize="0"/>
          <p:nvPr/>
        </p:nvPicPr>
        <p:blipFill rotWithShape="1">
          <a:blip r:embed="rId9">
            <a:alphaModFix/>
          </a:blip>
          <a:srcRect l="24481" t="8481" r="26370" b="11005"/>
          <a:stretch/>
        </p:blipFill>
        <p:spPr>
          <a:xfrm>
            <a:off x="7510254" y="3790426"/>
            <a:ext cx="1239520" cy="188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2" descr="Pages rouges - Séverine - Librairie Mollat Bordeaux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1076" y="1513193"/>
            <a:ext cx="1224280" cy="1799590"/>
          </a:xfrm>
          <a:prstGeom prst="rect">
            <a:avLst/>
          </a:prstGeom>
          <a:noFill/>
          <a:ln w="9525" cap="flat" cmpd="sng">
            <a:solidFill>
              <a:srgbClr val="F6C5A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9" name="Google Shape;289;p22" descr="Femmes à vendre de Magdaleine Paz (image 1)"/>
          <p:cNvPicPr preferRelativeResize="0"/>
          <p:nvPr/>
        </p:nvPicPr>
        <p:blipFill rotWithShape="1">
          <a:blip r:embed="rId11">
            <a:alphaModFix/>
          </a:blip>
          <a:srcRect l="4838" t="3023" r="7074" b="5072"/>
          <a:stretch/>
        </p:blipFill>
        <p:spPr>
          <a:xfrm>
            <a:off x="8902943" y="3878654"/>
            <a:ext cx="123952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 descr="Madame Thérèse Benthson, photographie à son bureau."/>
          <p:cNvPicPr preferRelativeResize="0"/>
          <p:nvPr/>
        </p:nvPicPr>
        <p:blipFill rotWithShape="1">
          <a:blip r:embed="rId12">
            <a:alphaModFix/>
          </a:blip>
          <a:srcRect l="12885" t="8472" r="13901" b="13690"/>
          <a:stretch/>
        </p:blipFill>
        <p:spPr>
          <a:xfrm>
            <a:off x="5663248" y="2165309"/>
            <a:ext cx="1306264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" name="Google Shape;295;p23"/>
          <p:cNvGraphicFramePr/>
          <p:nvPr>
            <p:extLst>
              <p:ext uri="{D42A27DB-BD31-4B8C-83A1-F6EECF244321}">
                <p14:modId xmlns:p14="http://schemas.microsoft.com/office/powerpoint/2010/main" val="1813577316"/>
              </p:ext>
            </p:extLst>
          </p:nvPr>
        </p:nvGraphicFramePr>
        <p:xfrm>
          <a:off x="522171" y="751800"/>
          <a:ext cx="9714649" cy="6318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021824" imgH="6516655" progId="Word.Document.12">
                  <p:embed/>
                </p:oleObj>
              </mc:Choice>
              <mc:Fallback>
                <p:oleObj name="Document" r:id="rId3" imgW="10021824" imgH="6516655" progId="Word.Document.12">
                  <p:embed/>
                  <p:pic>
                    <p:nvPicPr>
                      <p:cNvPr id="295" name="Google Shape;295;p23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522171" y="751800"/>
                        <a:ext cx="9714649" cy="63180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" name="Google Shape;296;p23"/>
          <p:cNvSpPr txBox="1"/>
          <p:nvPr/>
        </p:nvSpPr>
        <p:spPr>
          <a:xfrm>
            <a:off x="371474" y="228600"/>
            <a:ext cx="843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journalistes et les essayistes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Google Shape;301;p24"/>
          <p:cNvGraphicFramePr/>
          <p:nvPr>
            <p:extLst>
              <p:ext uri="{D42A27DB-BD31-4B8C-83A1-F6EECF244321}">
                <p14:modId xmlns:p14="http://schemas.microsoft.com/office/powerpoint/2010/main" val="1234331945"/>
              </p:ext>
            </p:extLst>
          </p:nvPr>
        </p:nvGraphicFramePr>
        <p:xfrm>
          <a:off x="555625" y="766763"/>
          <a:ext cx="7384043" cy="637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807966" imgH="6457284" progId="Word.Document.12">
                  <p:embed/>
                </p:oleObj>
              </mc:Choice>
              <mc:Fallback>
                <p:oleObj name="Document" r:id="rId3" imgW="8807966" imgH="6457284" progId="Word.Document.12">
                  <p:embed/>
                  <p:pic>
                    <p:nvPicPr>
                      <p:cNvPr id="301" name="Google Shape;301;p24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555625" y="766763"/>
                        <a:ext cx="7384043" cy="637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2" name="Google Shape;302;p24"/>
          <p:cNvSpPr txBox="1"/>
          <p:nvPr/>
        </p:nvSpPr>
        <p:spPr>
          <a:xfrm>
            <a:off x="476974" y="427400"/>
            <a:ext cx="843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autobiographes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24" descr="Une image contenant texte, papier, Objet de collection, Impression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 l="5999" t="7047" r="17429" b="8572"/>
          <a:stretch/>
        </p:blipFill>
        <p:spPr>
          <a:xfrm>
            <a:off x="6738868" y="1759518"/>
            <a:ext cx="217741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4" descr="Une image contenant texte, Visage humain, affiche, habits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88" y="3881645"/>
            <a:ext cx="110109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 descr="Une image contenant texte, écriture manuscrite, Visage humain, lettre&#10;&#10;Le contenu généré par l’IA peut être incorrect."/>
          <p:cNvPicPr preferRelativeResize="0"/>
          <p:nvPr/>
        </p:nvPicPr>
        <p:blipFill rotWithShape="1">
          <a:blip r:embed="rId7">
            <a:alphaModFix/>
          </a:blip>
          <a:srcRect r="607" b="4079"/>
          <a:stretch/>
        </p:blipFill>
        <p:spPr>
          <a:xfrm>
            <a:off x="7819573" y="3917515"/>
            <a:ext cx="3138171" cy="172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 descr="Une image contenant texte, Visage humain, femme, personne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48363" y="3917520"/>
            <a:ext cx="1192530" cy="1799590"/>
          </a:xfrm>
          <a:prstGeom prst="rect">
            <a:avLst/>
          </a:prstGeom>
          <a:noFill/>
          <a:ln w="9525" cap="flat" cmpd="sng">
            <a:solidFill>
              <a:srgbClr val="AEAEA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p24" descr="Le Roman de Mon Enfance Et de Ma Jeunesse (Classic Reprint) : Adam,  Juliette: Amazon.fr: Livre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89368" y="1759518"/>
            <a:ext cx="1200150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" name="Google Shape;312;p25"/>
          <p:cNvGraphicFramePr/>
          <p:nvPr>
            <p:extLst>
              <p:ext uri="{D42A27DB-BD31-4B8C-83A1-F6EECF244321}">
                <p14:modId xmlns:p14="http://schemas.microsoft.com/office/powerpoint/2010/main" val="559086477"/>
              </p:ext>
            </p:extLst>
          </p:nvPr>
        </p:nvGraphicFramePr>
        <p:xfrm>
          <a:off x="382599" y="1085313"/>
          <a:ext cx="9190036" cy="6435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190036" imgH="6435724" progId="Word.Document.12">
                  <p:embed/>
                </p:oleObj>
              </mc:Choice>
              <mc:Fallback>
                <p:oleObj r:id="rId3" imgW="9190036" imgH="6435724" progId="Word.Document.12">
                  <p:embed/>
                  <p:pic>
                    <p:nvPicPr>
                      <p:cNvPr id="312" name="Google Shape;312;p2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82599" y="1085313"/>
                        <a:ext cx="9190036" cy="6435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3" name="Google Shape;313;p25"/>
          <p:cNvSpPr txBox="1"/>
          <p:nvPr/>
        </p:nvSpPr>
        <p:spPr>
          <a:xfrm>
            <a:off x="382599" y="305086"/>
            <a:ext cx="843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biographes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4" name="Google Shape;314;p25" descr="Une image contenant texte, lettre, livre, papier&#10;&#10;Le contenu généré par l’IA peut êtr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0615" y="1263946"/>
            <a:ext cx="107696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 descr="Une image contenant texte, livre, Police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 l="17361" t="1" r="19971" b="-1199"/>
          <a:stretch/>
        </p:blipFill>
        <p:spPr>
          <a:xfrm>
            <a:off x="8749665" y="1253138"/>
            <a:ext cx="1127760" cy="182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 descr="Une image contenant texte, papier, Produit en papier, Impression&#10;&#10;Le contenu généré par l’IA peut être incorrect."/>
          <p:cNvPicPr preferRelativeResize="0"/>
          <p:nvPr/>
        </p:nvPicPr>
        <p:blipFill rotWithShape="1">
          <a:blip r:embed="rId7">
            <a:alphaModFix/>
          </a:blip>
          <a:srcRect l="3309" t="4658" r="14239" b="9316"/>
          <a:stretch/>
        </p:blipFill>
        <p:spPr>
          <a:xfrm>
            <a:off x="6099800" y="3411635"/>
            <a:ext cx="1139190" cy="17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 descr="Une image contenant Visage humain, habits, personne, Accessoire de mode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63597" y="3245660"/>
            <a:ext cx="2380616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 descr="Madame curie - Eve Curie - GALLIMARD - Grand format - Librairie Gallimard  Pari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88545" y="3403385"/>
            <a:ext cx="122110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5" descr="Une image contenant texte, homme, livre, Visage humain&#10;&#10;Le contenu généré par l’IA peut être incorrect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0275" y="1263939"/>
            <a:ext cx="1158240" cy="17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Google Shape;324;p26"/>
          <p:cNvGraphicFramePr/>
          <p:nvPr>
            <p:extLst>
              <p:ext uri="{D42A27DB-BD31-4B8C-83A1-F6EECF244321}">
                <p14:modId xmlns:p14="http://schemas.microsoft.com/office/powerpoint/2010/main" val="3582112420"/>
              </p:ext>
            </p:extLst>
          </p:nvPr>
        </p:nvGraphicFramePr>
        <p:xfrm>
          <a:off x="871499" y="564363"/>
          <a:ext cx="9061450" cy="637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203566" imgH="6562031" progId="Word.Document.12">
                  <p:embed/>
                </p:oleObj>
              </mc:Choice>
              <mc:Fallback>
                <p:oleObj name="Document" r:id="rId3" imgW="9203566" imgH="6562031" progId="Word.Document.12">
                  <p:embed/>
                  <p:pic>
                    <p:nvPicPr>
                      <p:cNvPr id="324" name="Google Shape;324;p2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871499" y="564363"/>
                        <a:ext cx="9061450" cy="637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" name="Google Shape;325;p26"/>
          <p:cNvSpPr txBox="1"/>
          <p:nvPr/>
        </p:nvSpPr>
        <p:spPr>
          <a:xfrm>
            <a:off x="772918" y="302763"/>
            <a:ext cx="843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voyageuses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" name="Google Shape;330;p27"/>
          <p:cNvGraphicFramePr/>
          <p:nvPr>
            <p:extLst>
              <p:ext uri="{D42A27DB-BD31-4B8C-83A1-F6EECF244321}">
                <p14:modId xmlns:p14="http://schemas.microsoft.com/office/powerpoint/2010/main" val="3588682970"/>
              </p:ext>
            </p:extLst>
          </p:nvPr>
        </p:nvGraphicFramePr>
        <p:xfrm>
          <a:off x="772253" y="644360"/>
          <a:ext cx="9526588" cy="658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797867" imgH="6776206" progId="Word.Document.12">
                  <p:embed/>
                </p:oleObj>
              </mc:Choice>
              <mc:Fallback>
                <p:oleObj name="Document" r:id="rId3" imgW="9797867" imgH="6776206" progId="Word.Document.12">
                  <p:embed/>
                  <p:pic>
                    <p:nvPicPr>
                      <p:cNvPr id="330" name="Google Shape;330;p2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772253" y="644360"/>
                        <a:ext cx="9526588" cy="658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" name="Google Shape;331;p27"/>
          <p:cNvSpPr txBox="1"/>
          <p:nvPr/>
        </p:nvSpPr>
        <p:spPr>
          <a:xfrm>
            <a:off x="603051" y="302750"/>
            <a:ext cx="8439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Lire les autrices de livres pour la jeunesse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" name="Google Shape;336;p28"/>
          <p:cNvGraphicFramePr/>
          <p:nvPr>
            <p:extLst>
              <p:ext uri="{D42A27DB-BD31-4B8C-83A1-F6EECF244321}">
                <p14:modId xmlns:p14="http://schemas.microsoft.com/office/powerpoint/2010/main" val="1022429845"/>
              </p:ext>
            </p:extLst>
          </p:nvPr>
        </p:nvGraphicFramePr>
        <p:xfrm>
          <a:off x="877462" y="629600"/>
          <a:ext cx="10697504" cy="6017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468140" imgH="5799641" progId="Word.Document.12">
                  <p:embed/>
                </p:oleObj>
              </mc:Choice>
              <mc:Fallback>
                <p:oleObj name="Document" r:id="rId3" imgW="9468140" imgH="5799641" progId="Word.Document.12">
                  <p:embed/>
                  <p:pic>
                    <p:nvPicPr>
                      <p:cNvPr id="336" name="Google Shape;336;p28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877462" y="629600"/>
                        <a:ext cx="10697504" cy="6017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" name="Google Shape;337;p28"/>
          <p:cNvSpPr txBox="1"/>
          <p:nvPr/>
        </p:nvSpPr>
        <p:spPr>
          <a:xfrm>
            <a:off x="765950" y="210404"/>
            <a:ext cx="46364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poétesses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oogle Shape;103;p3"/>
          <p:cNvGraphicFramePr/>
          <p:nvPr>
            <p:extLst>
              <p:ext uri="{D42A27DB-BD31-4B8C-83A1-F6EECF244321}">
                <p14:modId xmlns:p14="http://schemas.microsoft.com/office/powerpoint/2010/main" val="3824214170"/>
              </p:ext>
            </p:extLst>
          </p:nvPr>
        </p:nvGraphicFramePr>
        <p:xfrm>
          <a:off x="665032" y="745701"/>
          <a:ext cx="10136318" cy="611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402267" imgH="6652741" progId="Word.Document.12">
                  <p:embed/>
                </p:oleObj>
              </mc:Choice>
              <mc:Fallback>
                <p:oleObj name="Document" r:id="rId3" imgW="9402267" imgH="6652741" progId="Word.Document.12">
                  <p:embed/>
                  <p:pic>
                    <p:nvPicPr>
                      <p:cNvPr id="103" name="Google Shape;103;p3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665032" y="745701"/>
                        <a:ext cx="10136318" cy="611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Google Shape;104;p3"/>
          <p:cNvSpPr txBox="1"/>
          <p:nvPr/>
        </p:nvSpPr>
        <p:spPr>
          <a:xfrm>
            <a:off x="460049" y="222500"/>
            <a:ext cx="1200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autrices françaises et étrangères</a:t>
            </a:r>
            <a:r>
              <a:rPr lang="fr-FR" sz="2800" b="1" i="0" u="none" strike="noStrike" cap="none" baseline="300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fr-FR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catalogues 1862 – 1920 – 1950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Google Shape;109;p4"/>
          <p:cNvGraphicFramePr/>
          <p:nvPr/>
        </p:nvGraphicFramePr>
        <p:xfrm>
          <a:off x="841375" y="670970"/>
          <a:ext cx="10825906" cy="610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825906" imgH="6100763" progId="Word.Document.12">
                  <p:embed/>
                </p:oleObj>
              </mc:Choice>
              <mc:Fallback>
                <p:oleObj r:id="rId3" imgW="10825906" imgH="6100763" progId="Word.Document.12">
                  <p:embed/>
                  <p:pic>
                    <p:nvPicPr>
                      <p:cNvPr id="109" name="Google Shape;109;p4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841375" y="670970"/>
                        <a:ext cx="10825906" cy="610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" name="Google Shape;110;p4"/>
          <p:cNvSpPr txBox="1"/>
          <p:nvPr/>
        </p:nvSpPr>
        <p:spPr>
          <a:xfrm>
            <a:off x="5740045" y="1276202"/>
            <a:ext cx="635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Répartition des autrices françaises et étrangères par genre</a:t>
            </a:r>
            <a:r>
              <a:rPr lang="fr-FR" sz="18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-120253" y="1263134"/>
            <a:ext cx="66598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 genres littéraires dans le catalogue de la BAI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371474" y="433500"/>
            <a:ext cx="1200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autrices françaises et étrangères</a:t>
            </a:r>
            <a:r>
              <a:rPr lang="fr-FR" sz="2800" b="1" baseline="300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catalogues 1862 – 1920 – 1950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Google Shape;117;p5"/>
          <p:cNvGraphicFramePr/>
          <p:nvPr>
            <p:extLst>
              <p:ext uri="{D42A27DB-BD31-4B8C-83A1-F6EECF244321}">
                <p14:modId xmlns:p14="http://schemas.microsoft.com/office/powerpoint/2010/main" val="3260815511"/>
              </p:ext>
            </p:extLst>
          </p:nvPr>
        </p:nvGraphicFramePr>
        <p:xfrm>
          <a:off x="371474" y="99506"/>
          <a:ext cx="11368087" cy="722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556350" imgH="5444362" progId="Word.Document.12">
                  <p:embed/>
                </p:oleObj>
              </mc:Choice>
              <mc:Fallback>
                <p:oleObj name="Document" r:id="rId3" imgW="8556350" imgH="5444362" progId="Word.Document.12">
                  <p:embed/>
                  <p:pic>
                    <p:nvPicPr>
                      <p:cNvPr id="117" name="Google Shape;117;p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371474" y="99506"/>
                        <a:ext cx="11368087" cy="722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" name="Google Shape;118;p5"/>
          <p:cNvSpPr txBox="1"/>
          <p:nvPr/>
        </p:nvSpPr>
        <p:spPr>
          <a:xfrm>
            <a:off x="371474" y="433500"/>
            <a:ext cx="1200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autrices françaises et étrangères</a:t>
            </a:r>
            <a:r>
              <a:rPr lang="fr-FR" sz="2800" b="1" baseline="300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catalogues 1862 – 1920 – 1950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3144518" y="1203697"/>
            <a:ext cx="61874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Times New Roman"/>
              <a:buNone/>
            </a:pPr>
            <a:r>
              <a:rPr lang="fr-FR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L’enrichissement du catalogue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(Œuvres en volume, revues littéraires, suppléments, feuilletons)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Google Shape;124;p6"/>
          <p:cNvGraphicFramePr/>
          <p:nvPr/>
        </p:nvGraphicFramePr>
        <p:xfrm>
          <a:off x="1204117" y="782320"/>
          <a:ext cx="9783763" cy="561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783763" imgH="5618163" progId="Word.Document.12">
                  <p:embed/>
                </p:oleObj>
              </mc:Choice>
              <mc:Fallback>
                <p:oleObj r:id="rId3" imgW="9783763" imgH="5618163" progId="Word.Document.12">
                  <p:embed/>
                  <p:pic>
                    <p:nvPicPr>
                      <p:cNvPr id="124" name="Google Shape;124;p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1204117" y="782320"/>
                        <a:ext cx="9783763" cy="561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Google Shape;125;p6"/>
          <p:cNvSpPr txBox="1"/>
          <p:nvPr/>
        </p:nvSpPr>
        <p:spPr>
          <a:xfrm>
            <a:off x="353899" y="363175"/>
            <a:ext cx="1200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autrices françaises et étrangères</a:t>
            </a:r>
            <a:r>
              <a:rPr lang="fr-FR" sz="2800" b="1" baseline="300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catalogues 1862 – 1920 – 1950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3002279" y="1120894"/>
            <a:ext cx="61874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Nombre de titres par autrice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 descr="Une image contenant texte, affiche, Prospectus, fiction&#10;&#10;Le contenu généré par l’IA peut êtr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53364" y="1271847"/>
            <a:ext cx="1508760" cy="215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 descr="Une image contenant texte, illustration, livre&#10;&#10;Le contenu généré par l’IA peut êtr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0966" y="1647450"/>
            <a:ext cx="114998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descr="Cadet Oui-oui / Claude Lemaître - vue 1 - page NP"/>
          <p:cNvPicPr preferRelativeResize="0"/>
          <p:nvPr/>
        </p:nvPicPr>
        <p:blipFill rotWithShape="1">
          <a:blip r:embed="rId5">
            <a:alphaModFix/>
          </a:blip>
          <a:srcRect t="6426" r="9189" b="8125"/>
          <a:stretch/>
        </p:blipFill>
        <p:spPr>
          <a:xfrm>
            <a:off x="8471885" y="4028487"/>
            <a:ext cx="1379004" cy="195000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544075" y="1538550"/>
            <a:ext cx="6019500" cy="3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Times New Roman"/>
              <a:buNone/>
            </a:pPr>
            <a:r>
              <a:rPr lang="fr-FR" sz="1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Pour jeunes filles</a:t>
            </a:r>
            <a:endParaRPr sz="1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Gyp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(de </a:t>
            </a:r>
            <a:r>
              <a:rPr lang="fr-FR" sz="1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Riquetti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Mirabeau, 1849-1932)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Le mariage de Chiffon,</a:t>
            </a:r>
            <a:r>
              <a:rPr lang="fr-FR" sz="1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1894</a:t>
            </a:r>
            <a:r>
              <a:rPr lang="fr-FR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Jean de la </a:t>
            </a:r>
            <a:r>
              <a:rPr lang="fr-FR" sz="12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Brète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(Alice Cherbonnel,1858-1945)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Mon oncle et mon curé, 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1889</a:t>
            </a:r>
            <a:r>
              <a:rPr lang="fr-FR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Jeanne Schultz 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(1862-1910)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La Neuvaine de Colette, 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1908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fr-FR" sz="1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Marcelle </a:t>
            </a:r>
            <a:r>
              <a:rPr lang="fr-FR" sz="1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Tinayre</a:t>
            </a:r>
            <a:r>
              <a:rPr lang="fr-FR" sz="1200" b="1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(M.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Chasteau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1870-1948)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fr-FR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Hellé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(</a:t>
            </a:r>
            <a:r>
              <a:rPr lang="fr-FR" sz="1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1899) 1904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Claude Lemaitre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(Élise M. </a:t>
            </a:r>
            <a:r>
              <a:rPr lang="fr-FR" sz="1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Chigot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1872-1935)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Cadet Oui-oui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1927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Lucie Paul-Marguerite</a:t>
            </a:r>
            <a:r>
              <a:rPr lang="fr-FR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1886-1956)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La Jeune fille mal élevée,</a:t>
            </a:r>
            <a:r>
              <a:rPr lang="fr-FR" sz="1200" b="1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1922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r>
              <a:rPr lang="fr-FR" sz="1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Kikou </a:t>
            </a:r>
            <a:r>
              <a:rPr lang="fr-FR" sz="1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Yamata</a:t>
            </a:r>
            <a:r>
              <a:rPr lang="fr-FR" sz="1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(1897-1975)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Masako,</a:t>
            </a:r>
            <a:r>
              <a:rPr lang="fr-FR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1825</a:t>
            </a:r>
            <a:r>
              <a:rPr lang="fr-FR" sz="12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7" descr="Une image contenant habits, texte, Style rétro, livre&#10;&#10;Le contenu généré par l’IA peut êtr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67643" y="1647450"/>
            <a:ext cx="1224280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6364" y="4028487"/>
            <a:ext cx="152182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Une image contenant texte, dessin, peinture, art&#10;&#10;Le contenu généré par l’IA peut être incorrect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1556" y="3785022"/>
            <a:ext cx="1521822" cy="228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9">
            <a:alphaModFix/>
          </a:blip>
          <a:srcRect l="4316" t="5634" r="4531"/>
          <a:stretch/>
        </p:blipFill>
        <p:spPr>
          <a:xfrm>
            <a:off x="7737655" y="1629000"/>
            <a:ext cx="1379005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387936" y="324425"/>
            <a:ext cx="12003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 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sentimentaux, romans d’émancipation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Google Shape;144;p8"/>
          <p:cNvGraphicFramePr/>
          <p:nvPr>
            <p:extLst>
              <p:ext uri="{D42A27DB-BD31-4B8C-83A1-F6EECF244321}">
                <p14:modId xmlns:p14="http://schemas.microsoft.com/office/powerpoint/2010/main" val="4223633426"/>
              </p:ext>
            </p:extLst>
          </p:nvPr>
        </p:nvGraphicFramePr>
        <p:xfrm>
          <a:off x="801339" y="241494"/>
          <a:ext cx="10231438" cy="598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716067" imgH="6258221" progId="Word.Document.12">
                  <p:embed/>
                </p:oleObj>
              </mc:Choice>
              <mc:Fallback>
                <p:oleObj name="Document" r:id="rId3" imgW="10716067" imgH="6258221" progId="Word.Document.12">
                  <p:embed/>
                  <p:pic>
                    <p:nvPicPr>
                      <p:cNvPr id="144" name="Google Shape;144;p8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801339" y="241494"/>
                        <a:ext cx="10231438" cy="5980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Google Shape;145;p8"/>
          <p:cNvSpPr txBox="1"/>
          <p:nvPr/>
        </p:nvSpPr>
        <p:spPr>
          <a:xfrm>
            <a:off x="706010" y="361454"/>
            <a:ext cx="12003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 </a:t>
            </a:r>
            <a:endParaRPr sz="2800" b="1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sentimentaux, romans d’émancipation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Google Shape;151;p9"/>
          <p:cNvGraphicFramePr/>
          <p:nvPr>
            <p:extLst>
              <p:ext uri="{D42A27DB-BD31-4B8C-83A1-F6EECF244321}">
                <p14:modId xmlns:p14="http://schemas.microsoft.com/office/powerpoint/2010/main" val="601468337"/>
              </p:ext>
            </p:extLst>
          </p:nvPr>
        </p:nvGraphicFramePr>
        <p:xfrm>
          <a:off x="876300" y="1290638"/>
          <a:ext cx="11098213" cy="705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949938" imgH="6316874" progId="Word.Document.12">
                  <p:embed/>
                </p:oleObj>
              </mc:Choice>
              <mc:Fallback>
                <p:oleObj name="Document" r:id="rId3" imgW="9949938" imgH="6316874" progId="Word.Document.12">
                  <p:embed/>
                  <p:pic>
                    <p:nvPicPr>
                      <p:cNvPr id="151" name="Google Shape;151;p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>
                        <a:fillRect/>
                      </a:stretch>
                    </p:blipFill>
                    <p:spPr>
                      <a:xfrm>
                        <a:off x="876300" y="1290638"/>
                        <a:ext cx="11098213" cy="705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" name="Google Shape;154;p9"/>
          <p:cNvSpPr txBox="1"/>
          <p:nvPr/>
        </p:nvSpPr>
        <p:spPr>
          <a:xfrm>
            <a:off x="738823" y="248635"/>
            <a:ext cx="4953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Lire les romancières</a:t>
            </a:r>
            <a:endParaRPr sz="2800" b="1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Romans psychologiques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338</Words>
  <Application>Microsoft Office PowerPoint</Application>
  <PresentationFormat>Grand écran</PresentationFormat>
  <Paragraphs>66</Paragraphs>
  <Slides>28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28</vt:i4>
      </vt:variant>
    </vt:vector>
  </HeadingPairs>
  <TitlesOfParts>
    <vt:vector size="36" baseType="lpstr">
      <vt:lpstr>Calibri</vt:lpstr>
      <vt:lpstr>Play</vt:lpstr>
      <vt:lpstr>Times New Roman</vt:lpstr>
      <vt:lpstr>Arial</vt:lpstr>
      <vt:lpstr>Thème Office</vt:lpstr>
      <vt:lpstr>Microsoft Word Document</vt:lpstr>
      <vt:lpstr>Document</vt:lpstr>
      <vt:lpstr>Document Microsoft Word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Barnabé Anglade</dc:creator>
  <cp:lastModifiedBy>Isabelle Pasquet</cp:lastModifiedBy>
  <cp:revision>3</cp:revision>
  <dcterms:created xsi:type="dcterms:W3CDTF">2025-04-30T14:56:01Z</dcterms:created>
  <dcterms:modified xsi:type="dcterms:W3CDTF">2025-05-17T09:13:20Z</dcterms:modified>
</cp:coreProperties>
</file>